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994F-F854-4B1E-A486-4616B55FC243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80C3-A72A-42A9-A65A-926184AA112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994F-F854-4B1E-A486-4616B55FC243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80C3-A72A-42A9-A65A-926184AA1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994F-F854-4B1E-A486-4616B55FC243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80C3-A72A-42A9-A65A-926184AA1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994F-F854-4B1E-A486-4616B55FC243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80C3-A72A-42A9-A65A-926184AA11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994F-F854-4B1E-A486-4616B55FC243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80C3-A72A-42A9-A65A-926184AA1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994F-F854-4B1E-A486-4616B55FC243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80C3-A72A-42A9-A65A-926184AA1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994F-F854-4B1E-A486-4616B55FC243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80C3-A72A-42A9-A65A-926184AA1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994F-F854-4B1E-A486-4616B55FC243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80C3-A72A-42A9-A65A-926184AA1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994F-F854-4B1E-A486-4616B55FC243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80C3-A72A-42A9-A65A-926184AA1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994F-F854-4B1E-A486-4616B55FC243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80C3-A72A-42A9-A65A-926184AA1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994F-F854-4B1E-A486-4616B55FC243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80C3-A72A-42A9-A65A-926184AA1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FCF994F-F854-4B1E-A486-4616B55FC243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0F280C3-A72A-42A9-A65A-926184AA112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badcursive.files.wordpress.com/2013/06/new-negr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10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9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visionaryartistrymag.com/wp-content/uploads/2014/01/hr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1" y="332509"/>
            <a:ext cx="7543800" cy="58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6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i.ehow.co.uk/images/a04/t0/f6/harlem-renaissance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6943722" cy="577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03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hrvisualart.files.wordpress.com/2011/12/vdz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915002" cy="609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99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www.levity.com/corduroy/images/harle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50292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35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a66c7b.medialib.glogster.com/media/6d/6d6b886eac09db860d5bf56fbc77598cbca43f2486a9634e29d1a196f6ce4ceb/baptiz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5557"/>
            <a:ext cx="7315200" cy="611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747156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chsd117.org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Goldkind</dc:creator>
  <cp:lastModifiedBy>Emily Goldkind</cp:lastModifiedBy>
  <cp:revision>7</cp:revision>
  <dcterms:created xsi:type="dcterms:W3CDTF">2014-04-15T13:37:24Z</dcterms:created>
  <dcterms:modified xsi:type="dcterms:W3CDTF">2014-04-15T13:46:34Z</dcterms:modified>
</cp:coreProperties>
</file>